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289" r:id="rId3"/>
    <p:sldId id="260" r:id="rId4"/>
    <p:sldId id="261" r:id="rId5"/>
    <p:sldId id="282" r:id="rId6"/>
    <p:sldId id="283" r:id="rId7"/>
    <p:sldId id="314" r:id="rId8"/>
    <p:sldId id="265" r:id="rId9"/>
    <p:sldId id="266" r:id="rId10"/>
    <p:sldId id="264" r:id="rId11"/>
    <p:sldId id="269" r:id="rId12"/>
    <p:sldId id="271" r:id="rId13"/>
    <p:sldId id="272" r:id="rId14"/>
    <p:sldId id="280" r:id="rId15"/>
    <p:sldId id="291" r:id="rId16"/>
    <p:sldId id="270" r:id="rId17"/>
    <p:sldId id="281" r:id="rId18"/>
    <p:sldId id="297" r:id="rId19"/>
    <p:sldId id="299" r:id="rId20"/>
    <p:sldId id="292" r:id="rId21"/>
    <p:sldId id="294" r:id="rId22"/>
    <p:sldId id="287" r:id="rId23"/>
    <p:sldId id="288" r:id="rId24"/>
    <p:sldId id="293" r:id="rId25"/>
    <p:sldId id="256" r:id="rId26"/>
    <p:sldId id="300" r:id="rId27"/>
    <p:sldId id="301" r:id="rId28"/>
    <p:sldId id="302" r:id="rId29"/>
    <p:sldId id="273" r:id="rId30"/>
    <p:sldId id="305" r:id="rId31"/>
    <p:sldId id="306" r:id="rId32"/>
    <p:sldId id="307" r:id="rId33"/>
    <p:sldId id="308" r:id="rId34"/>
    <p:sldId id="309" r:id="rId35"/>
    <p:sldId id="310" r:id="rId36"/>
    <p:sldId id="279" r:id="rId37"/>
    <p:sldId id="275" r:id="rId38"/>
    <p:sldId id="276" r:id="rId39"/>
    <p:sldId id="274" r:id="rId40"/>
    <p:sldId id="257" r:id="rId41"/>
    <p:sldId id="259" r:id="rId42"/>
    <p:sldId id="295" r:id="rId43"/>
    <p:sldId id="304" r:id="rId44"/>
    <p:sldId id="296" r:id="rId45"/>
    <p:sldId id="298" r:id="rId46"/>
    <p:sldId id="315" r:id="rId47"/>
    <p:sldId id="316" r:id="rId48"/>
    <p:sldId id="317" r:id="rId49"/>
    <p:sldId id="258" r:id="rId50"/>
    <p:sldId id="277" r:id="rId51"/>
    <p:sldId id="278" r:id="rId52"/>
    <p:sldId id="284" r:id="rId53"/>
    <p:sldId id="286" r:id="rId54"/>
    <p:sldId id="303" r:id="rId55"/>
    <p:sldId id="311" r:id="rId56"/>
    <p:sldId id="31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279"/>
            <p14:sldId id="275"/>
            <p14:sldId id="276"/>
            <p14:sldId id="274"/>
            <p14:sldId id="257"/>
            <p14:sldId id="259"/>
            <p14:sldId id="295"/>
            <p14:sldId id="304"/>
            <p14:sldId id="296"/>
          </p14:sldIdLst>
        </p14:section>
        <p14:section name="Untitled Section" id="{E6CD319C-D39B-4567-AC02-CF19AF16C16B}">
          <p14:sldIdLst>
            <p14:sldId id="298"/>
            <p14:sldId id="315"/>
            <p14:sldId id="316"/>
            <p14:sldId id="317"/>
            <p14:sldId id="258"/>
            <p14:sldId id="277"/>
            <p14:sldId id="278"/>
            <p14:sldId id="284"/>
            <p14:sldId id="286"/>
            <p14:sldId id="303"/>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9" d="100"/>
          <a:sy n="99" d="100"/>
        </p:scale>
        <p:origin x="72"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2021-12-31</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2021-12-31</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2021-12-31</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2021-12-31</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2021-12-31</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2021-12-31</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2021-12-31</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2021-12-31</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2021-12-31</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2021-12-31</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2021-12-31</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2021-12-31</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1.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eekpng.com/idown/u2q8a9o0r5o0t4t4_grey-smoke-transparent-image-fog/" TargetMode="External"/><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s://www.pngfind.com/download/TxbwJo_fog-clipart-transparent-background-tree-hd-png-download/" TargetMode="Externa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hyperlink" Target="https://www.pngfind.com/download/TxbwJo_fog-clipart-transparent-background-tree-hd-png-download/" TargetMode="External"/><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s://www.clipartmax.com/download/m2i8H7b1d3b1b1b1_white-fog-isolated-on-dark-transparent-background-portable-network-graphics/" TargetMode="Externa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gi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tickeryou.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dirty="0"/>
              <a:t>When host clicks “Start Game”</a:t>
            </a:r>
          </a:p>
          <a:p>
            <a:pPr marL="971550" lvl="1" indent="-514350">
              <a:buFont typeface="+mj-lt"/>
              <a:buAutoNum type="arabicPeriod"/>
            </a:pPr>
            <a:r>
              <a:rPr lang="en-CA" dirty="0"/>
              <a:t>Compute spawn ranges for each ship</a:t>
            </a:r>
          </a:p>
          <a:p>
            <a:pPr marL="971550" lvl="1" indent="-514350">
              <a:buFont typeface="+mj-lt"/>
              <a:buAutoNum type="arabicPeriod"/>
            </a:pPr>
            <a:r>
              <a:rPr lang="en-CA" dirty="0"/>
              <a:t>Generate the map</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0" name="TextBox 9">
            <a:extLst>
              <a:ext uri="{FF2B5EF4-FFF2-40B4-BE49-F238E27FC236}">
                <a16:creationId xmlns:a16="http://schemas.microsoft.com/office/drawing/2014/main" id="{4C6A0AF0-F112-4ECB-9203-E0F169A1D599}"/>
              </a:ext>
            </a:extLst>
          </p:cNvPr>
          <p:cNvSpPr txBox="1"/>
          <p:nvPr/>
        </p:nvSpPr>
        <p:spPr>
          <a:xfrm>
            <a:off x="5551503" y="522433"/>
            <a:ext cx="6096000" cy="646331"/>
          </a:xfrm>
          <a:prstGeom prst="rect">
            <a:avLst/>
          </a:prstGeom>
          <a:noFill/>
        </p:spPr>
        <p:txBody>
          <a:bodyPr wrap="square">
            <a:spAutoFit/>
          </a:bodyPr>
          <a:lstStyle/>
          <a:p>
            <a:r>
              <a:rPr lang="en-CA" dirty="0">
                <a:hlinkClick r:id="rId3"/>
              </a:rPr>
              <a:t>Download Grey Smoke Transparent Image - Fog | Transparent PNG Download | </a:t>
            </a:r>
            <a:r>
              <a:rPr lang="en-CA" dirty="0" err="1">
                <a:hlinkClick r:id="rId3"/>
              </a:rPr>
              <a:t>SeekPNG</a:t>
            </a:r>
            <a:endParaRPr lang="en-CA" dirty="0"/>
          </a:p>
        </p:txBody>
      </p:sp>
      <p:pic>
        <p:nvPicPr>
          <p:cNvPr id="11" name="Picture 10" descr="A picture containing blur&#10;&#10;Description automatically generated">
            <a:extLst>
              <a:ext uri="{FF2B5EF4-FFF2-40B4-BE49-F238E27FC236}">
                <a16:creationId xmlns:a16="http://schemas.microsoft.com/office/drawing/2014/main" id="{4B99FF0D-9C99-4E9D-9473-FF761E62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55" y="3860667"/>
            <a:ext cx="3484511" cy="2613384"/>
          </a:xfrm>
          <a:prstGeom prst="rect">
            <a:avLst/>
          </a:prstGeom>
        </p:spPr>
      </p:pic>
      <p:sp>
        <p:nvSpPr>
          <p:cNvPr id="14" name="TextBox 13">
            <a:extLst>
              <a:ext uri="{FF2B5EF4-FFF2-40B4-BE49-F238E27FC236}">
                <a16:creationId xmlns:a16="http://schemas.microsoft.com/office/drawing/2014/main" id="{CC176826-C9A3-4DC6-83D5-7F305F8453BA}"/>
              </a:ext>
            </a:extLst>
          </p:cNvPr>
          <p:cNvSpPr txBox="1"/>
          <p:nvPr/>
        </p:nvSpPr>
        <p:spPr>
          <a:xfrm>
            <a:off x="4591975" y="4293253"/>
            <a:ext cx="6094520" cy="646331"/>
          </a:xfrm>
          <a:prstGeom prst="rect">
            <a:avLst/>
          </a:prstGeom>
          <a:noFill/>
        </p:spPr>
        <p:txBody>
          <a:bodyPr wrap="square">
            <a:spAutoFit/>
          </a:bodyPr>
          <a:lstStyle/>
          <a:p>
            <a:r>
              <a:rPr lang="en-GB" dirty="0">
                <a:hlinkClick r:id="rId5"/>
              </a:rPr>
              <a:t>Download Fog Clipart Transparent Background - Tree, HD </a:t>
            </a:r>
            <a:r>
              <a:rPr lang="en-GB" dirty="0" err="1">
                <a:hlinkClick r:id="rId5"/>
              </a:rPr>
              <a:t>Png</a:t>
            </a:r>
            <a:r>
              <a:rPr lang="en-GB" dirty="0">
                <a:hlinkClick r:id="rId5"/>
              </a:rPr>
              <a:t> Download - </a:t>
            </a:r>
            <a:r>
              <a:rPr lang="en-GB" dirty="0" err="1">
                <a:hlinkClick r:id="rId5"/>
              </a:rPr>
              <a:t>PngFind</a:t>
            </a:r>
            <a:endParaRPr lang="en-CA" dirty="0"/>
          </a:p>
        </p:txBody>
      </p:sp>
      <p:sp>
        <p:nvSpPr>
          <p:cNvPr id="13" name="Rectangle 12">
            <a:extLst>
              <a:ext uri="{FF2B5EF4-FFF2-40B4-BE49-F238E27FC236}">
                <a16:creationId xmlns:a16="http://schemas.microsoft.com/office/drawing/2014/main" id="{78FB483F-AC9F-4881-8E55-B9631291EE58}"/>
              </a:ext>
            </a:extLst>
          </p:cNvPr>
          <p:cNvSpPr/>
          <p:nvPr/>
        </p:nvSpPr>
        <p:spPr>
          <a:xfrm>
            <a:off x="226354" y="4293253"/>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A0DEB43E-3F60-46E7-886B-CC5EDFB72759}"/>
              </a:ext>
            </a:extLst>
          </p:cNvPr>
          <p:cNvSpPr/>
          <p:nvPr/>
        </p:nvSpPr>
        <p:spPr>
          <a:xfrm>
            <a:off x="1105268" y="334053"/>
            <a:ext cx="1742256"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descr="A picture containing smoke&#10;&#10;Description automatically generated">
            <a:extLst>
              <a:ext uri="{FF2B5EF4-FFF2-40B4-BE49-F238E27FC236}">
                <a16:creationId xmlns:a16="http://schemas.microsoft.com/office/drawing/2014/main" id="{363BDA4A-042F-41C6-9CD0-A345DEE46DC0}"/>
              </a:ext>
            </a:extLst>
          </p:cNvPr>
          <p:cNvPicPr>
            <a:picLocks noChangeAspect="1"/>
          </p:cNvPicPr>
          <p:nvPr/>
        </p:nvPicPr>
        <p:blipFill rotWithShape="1">
          <a:blip r:embed="rId6">
            <a:extLst>
              <a:ext uri="{28A0092B-C50C-407E-A947-70E740481C1C}">
                <a14:useLocalDpi xmlns:a14="http://schemas.microsoft.com/office/drawing/2010/main" val="0"/>
              </a:ext>
            </a:extLst>
          </a:blip>
          <a:srcRect l="30249" t="28293" r="27761" b="20176"/>
          <a:stretch/>
        </p:blipFill>
        <p:spPr>
          <a:xfrm>
            <a:off x="1148692" y="355287"/>
            <a:ext cx="1741504" cy="1028804"/>
          </a:xfrm>
          <a:prstGeom prst="rect">
            <a:avLst/>
          </a:prstGeom>
        </p:spPr>
      </p:pic>
      <p:sp>
        <p:nvSpPr>
          <p:cNvPr id="16" name="Rectangle 15">
            <a:extLst>
              <a:ext uri="{FF2B5EF4-FFF2-40B4-BE49-F238E27FC236}">
                <a16:creationId xmlns:a16="http://schemas.microsoft.com/office/drawing/2014/main" id="{DBEB77D0-1868-4FFD-829F-127FEE1AD1A7}"/>
              </a:ext>
            </a:extLst>
          </p:cNvPr>
          <p:cNvSpPr/>
          <p:nvPr/>
        </p:nvSpPr>
        <p:spPr>
          <a:xfrm>
            <a:off x="992866" y="2090340"/>
            <a:ext cx="758932" cy="4988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picture containing smoke&#10;&#10;Description automatically generated">
            <a:extLst>
              <a:ext uri="{FF2B5EF4-FFF2-40B4-BE49-F238E27FC236}">
                <a16:creationId xmlns:a16="http://schemas.microsoft.com/office/drawing/2014/main" id="{7384B0DF-7AAA-4627-9845-AA3305B514E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992866" y="2090340"/>
            <a:ext cx="758932" cy="498856"/>
          </a:xfrm>
          <a:prstGeom prst="rect">
            <a:avLst/>
          </a:prstGeom>
        </p:spPr>
      </p:pic>
      <p:pic>
        <p:nvPicPr>
          <p:cNvPr id="20" name="Picture 19" descr="A picture containing smoke&#10;&#10;Description automatically generated">
            <a:extLst>
              <a:ext uri="{FF2B5EF4-FFF2-40B4-BE49-F238E27FC236}">
                <a16:creationId xmlns:a16="http://schemas.microsoft.com/office/drawing/2014/main" id="{1FDC9067-2EFE-4733-A7A3-AFE0D8F77366}"/>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079362"/>
            <a:ext cx="758932" cy="498856"/>
          </a:xfrm>
          <a:prstGeom prst="rect">
            <a:avLst/>
          </a:prstGeom>
        </p:spPr>
      </p:pic>
      <p:pic>
        <p:nvPicPr>
          <p:cNvPr id="21" name="Picture 20" descr="A picture containing smoke&#10;&#10;Description automatically generated">
            <a:extLst>
              <a:ext uri="{FF2B5EF4-FFF2-40B4-BE49-F238E27FC236}">
                <a16:creationId xmlns:a16="http://schemas.microsoft.com/office/drawing/2014/main" id="{70DECECA-8312-40C5-A885-E3C2DFE8716A}"/>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079362"/>
            <a:ext cx="758932" cy="498856"/>
          </a:xfrm>
          <a:prstGeom prst="rect">
            <a:avLst/>
          </a:prstGeom>
        </p:spPr>
      </p:pic>
      <p:pic>
        <p:nvPicPr>
          <p:cNvPr id="22" name="Picture 21" descr="A picture containing smoke&#10;&#10;Description automatically generated">
            <a:extLst>
              <a:ext uri="{FF2B5EF4-FFF2-40B4-BE49-F238E27FC236}">
                <a16:creationId xmlns:a16="http://schemas.microsoft.com/office/drawing/2014/main" id="{9EEC9BDD-3EE1-4819-BA02-888056AFBD3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589196"/>
            <a:ext cx="758932" cy="498856"/>
          </a:xfrm>
          <a:prstGeom prst="rect">
            <a:avLst/>
          </a:prstGeom>
        </p:spPr>
      </p:pic>
      <p:pic>
        <p:nvPicPr>
          <p:cNvPr id="23" name="Picture 22" descr="A picture containing smoke&#10;&#10;Description automatically generated">
            <a:extLst>
              <a:ext uri="{FF2B5EF4-FFF2-40B4-BE49-F238E27FC236}">
                <a16:creationId xmlns:a16="http://schemas.microsoft.com/office/drawing/2014/main" id="{193A7749-78C4-4D78-91A9-C509CACAAA1D}"/>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578218"/>
            <a:ext cx="758932" cy="498856"/>
          </a:xfrm>
          <a:prstGeom prst="rect">
            <a:avLst/>
          </a:prstGeom>
        </p:spPr>
      </p:pic>
      <p:sp>
        <p:nvSpPr>
          <p:cNvPr id="25" name="Rectangle 24">
            <a:extLst>
              <a:ext uri="{FF2B5EF4-FFF2-40B4-BE49-F238E27FC236}">
                <a16:creationId xmlns:a16="http://schemas.microsoft.com/office/drawing/2014/main" id="{6A741B7B-C373-41B6-9383-F5207CB510E5}"/>
              </a:ext>
            </a:extLst>
          </p:cNvPr>
          <p:cNvSpPr/>
          <p:nvPr/>
        </p:nvSpPr>
        <p:spPr>
          <a:xfrm>
            <a:off x="1751798" y="2038727"/>
            <a:ext cx="1517864"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02132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7" name="Rectangle 16">
            <a:extLst>
              <a:ext uri="{FF2B5EF4-FFF2-40B4-BE49-F238E27FC236}">
                <a16:creationId xmlns:a16="http://schemas.microsoft.com/office/drawing/2014/main" id="{A0DEB43E-3F60-46E7-886B-CC5EDFB72759}"/>
              </a:ext>
            </a:extLst>
          </p:cNvPr>
          <p:cNvSpPr/>
          <p:nvPr/>
        </p:nvSpPr>
        <p:spPr>
          <a:xfrm>
            <a:off x="298783" y="136454"/>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5ADD702-8D43-40C5-802A-36084123FF50}"/>
              </a:ext>
            </a:extLst>
          </p:cNvPr>
          <p:cNvSpPr txBox="1"/>
          <p:nvPr/>
        </p:nvSpPr>
        <p:spPr>
          <a:xfrm>
            <a:off x="5444230" y="542408"/>
            <a:ext cx="6147786" cy="646331"/>
          </a:xfrm>
          <a:prstGeom prst="rect">
            <a:avLst/>
          </a:prstGeom>
          <a:noFill/>
        </p:spPr>
        <p:txBody>
          <a:bodyPr wrap="square">
            <a:spAutoFit/>
          </a:bodyPr>
          <a:lstStyle/>
          <a:p>
            <a:r>
              <a:rPr lang="en-GB" dirty="0">
                <a:hlinkClick r:id="rId3"/>
              </a:rPr>
              <a:t>Download Fog Clipart Transparent Background - Tree, HD </a:t>
            </a:r>
            <a:r>
              <a:rPr lang="en-GB" dirty="0" err="1">
                <a:hlinkClick r:id="rId3"/>
              </a:rPr>
              <a:t>Png</a:t>
            </a:r>
            <a:r>
              <a:rPr lang="en-GB" dirty="0">
                <a:hlinkClick r:id="rId3"/>
              </a:rPr>
              <a:t> Download - </a:t>
            </a:r>
            <a:r>
              <a:rPr lang="en-GB" dirty="0" err="1">
                <a:hlinkClick r:id="rId3"/>
              </a:rPr>
              <a:t>PngFind</a:t>
            </a:r>
            <a:endParaRPr lang="en-CA" dirty="0"/>
          </a:p>
        </p:txBody>
      </p:sp>
      <p:pic>
        <p:nvPicPr>
          <p:cNvPr id="4" name="Picture 3" descr="A picture containing blur&#10;&#10;Description automatically generated">
            <a:extLst>
              <a:ext uri="{FF2B5EF4-FFF2-40B4-BE49-F238E27FC236}">
                <a16:creationId xmlns:a16="http://schemas.microsoft.com/office/drawing/2014/main" id="{6C1384AD-4FA0-4FC4-B3AD-3292EBD5D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6" y="59099"/>
            <a:ext cx="3114006" cy="2335505"/>
          </a:xfrm>
          <a:prstGeom prst="rect">
            <a:avLst/>
          </a:prstGeom>
        </p:spPr>
      </p:pic>
      <p:sp>
        <p:nvSpPr>
          <p:cNvPr id="18" name="TextBox 17">
            <a:extLst>
              <a:ext uri="{FF2B5EF4-FFF2-40B4-BE49-F238E27FC236}">
                <a16:creationId xmlns:a16="http://schemas.microsoft.com/office/drawing/2014/main" id="{C75A8F4B-0114-49C0-B783-0F6AB42571D2}"/>
              </a:ext>
            </a:extLst>
          </p:cNvPr>
          <p:cNvSpPr txBox="1"/>
          <p:nvPr/>
        </p:nvSpPr>
        <p:spPr>
          <a:xfrm>
            <a:off x="5098983" y="4798541"/>
            <a:ext cx="6097604" cy="923330"/>
          </a:xfrm>
          <a:prstGeom prst="rect">
            <a:avLst/>
          </a:prstGeom>
          <a:noFill/>
        </p:spPr>
        <p:txBody>
          <a:bodyPr wrap="square">
            <a:spAutoFit/>
          </a:bodyPr>
          <a:lstStyle/>
          <a:p>
            <a:r>
              <a:rPr lang="en-CA" dirty="0">
                <a:hlinkClick r:id="rId5"/>
              </a:rPr>
              <a:t>White Fog Isolated On Dark Transparent Background - Portable Network Graphics - Full Size PNG Clipart Images Download (clipartmax.com)</a:t>
            </a:r>
            <a:endParaRPr lang="en-CA" dirty="0"/>
          </a:p>
        </p:txBody>
      </p:sp>
      <p:sp>
        <p:nvSpPr>
          <p:cNvPr id="9" name="Rectangle 8">
            <a:extLst>
              <a:ext uri="{FF2B5EF4-FFF2-40B4-BE49-F238E27FC236}">
                <a16:creationId xmlns:a16="http://schemas.microsoft.com/office/drawing/2014/main" id="{1D4E3134-692C-441F-A458-3FA29D74F46C}"/>
              </a:ext>
            </a:extLst>
          </p:cNvPr>
          <p:cNvSpPr/>
          <p:nvPr/>
        </p:nvSpPr>
        <p:spPr>
          <a:xfrm>
            <a:off x="1071173" y="4798541"/>
            <a:ext cx="792928" cy="65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A picture containing smoke, dark, clouds&#10;&#10;Description automatically generated">
            <a:extLst>
              <a:ext uri="{FF2B5EF4-FFF2-40B4-BE49-F238E27FC236}">
                <a16:creationId xmlns:a16="http://schemas.microsoft.com/office/drawing/2014/main" id="{2011540D-CC56-4E0E-B499-3A3057A7B482}"/>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071174" y="4798541"/>
            <a:ext cx="792928" cy="655028"/>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A0805E3A-F14B-414A-98D6-0D882174D19C}"/>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4798541"/>
            <a:ext cx="792928" cy="655028"/>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08F52506-EF0A-4A52-9A74-B7089198F998}"/>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4798541"/>
            <a:ext cx="792928" cy="655028"/>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E692333B-1954-4F2E-9891-DE0E4D7F4264}"/>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5453569"/>
            <a:ext cx="792928" cy="655028"/>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D4C8E841-B06B-49CE-91F4-4EF5DFBC02CB}"/>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5453569"/>
            <a:ext cx="792928" cy="655028"/>
          </a:xfrm>
          <a:prstGeom prst="rect">
            <a:avLst/>
          </a:prstGeom>
        </p:spPr>
      </p:pic>
      <p:sp>
        <p:nvSpPr>
          <p:cNvPr id="23" name="TextBox 22">
            <a:extLst>
              <a:ext uri="{FF2B5EF4-FFF2-40B4-BE49-F238E27FC236}">
                <a16:creationId xmlns:a16="http://schemas.microsoft.com/office/drawing/2014/main" id="{87FFCC3B-2288-4768-ABA0-91B736DB4272}"/>
              </a:ext>
            </a:extLst>
          </p:cNvPr>
          <p:cNvSpPr txBox="1"/>
          <p:nvPr/>
        </p:nvSpPr>
        <p:spPr>
          <a:xfrm>
            <a:off x="4437247" y="4479319"/>
            <a:ext cx="2194560" cy="369332"/>
          </a:xfrm>
          <a:prstGeom prst="rect">
            <a:avLst/>
          </a:prstGeom>
          <a:noFill/>
        </p:spPr>
        <p:txBody>
          <a:bodyPr wrap="square" rtlCol="0">
            <a:spAutoFit/>
          </a:bodyPr>
          <a:lstStyle/>
          <a:p>
            <a:r>
              <a:rPr lang="en-CA" dirty="0"/>
              <a:t>Chosen one:</a:t>
            </a:r>
          </a:p>
        </p:txBody>
      </p:sp>
    </p:spTree>
    <p:extLst>
      <p:ext uri="{BB962C8B-B14F-4D97-AF65-F5344CB8AC3E}">
        <p14:creationId xmlns:p14="http://schemas.microsoft.com/office/powerpoint/2010/main" val="1792997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water, outdoor&#10;&#10;Description automatically generated">
            <a:extLst>
              <a:ext uri="{FF2B5EF4-FFF2-40B4-BE49-F238E27FC236}">
                <a16:creationId xmlns:a16="http://schemas.microsoft.com/office/drawing/2014/main" id="{A9B5E500-4CF9-4CD9-BFEC-22CD959D4FE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80448" y="-183474"/>
            <a:ext cx="11571807" cy="8483351"/>
          </a:xfrm>
          <a:prstGeom prst="rect">
            <a:avLst/>
          </a:prstGeom>
        </p:spPr>
      </p:pic>
      <p:sp>
        <p:nvSpPr>
          <p:cNvPr id="56" name="Rectangle 55">
            <a:extLst>
              <a:ext uri="{FF2B5EF4-FFF2-40B4-BE49-F238E27FC236}">
                <a16:creationId xmlns:a16="http://schemas.microsoft.com/office/drawing/2014/main" id="{A031E169-6A8C-433C-8515-2C4FCF9305AB}"/>
              </a:ext>
            </a:extLst>
          </p:cNvPr>
          <p:cNvSpPr/>
          <p:nvPr/>
        </p:nvSpPr>
        <p:spPr>
          <a:xfrm>
            <a:off x="208819" y="4517168"/>
            <a:ext cx="2843265" cy="132105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5" name="Picture 4" descr="A picture containing smoke, dark, clouds&#10;&#10;Description automatically generated">
            <a:extLst>
              <a:ext uri="{FF2B5EF4-FFF2-40B4-BE49-F238E27FC236}">
                <a16:creationId xmlns:a16="http://schemas.microsoft.com/office/drawing/2014/main" id="{0DEFB479-D8B3-48F3-AC07-8D6B4026120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58833" y="92643"/>
            <a:ext cx="659314" cy="659314"/>
          </a:xfrm>
          <a:prstGeom prst="rect">
            <a:avLst/>
          </a:prstGeom>
        </p:spPr>
      </p:pic>
      <p:pic>
        <p:nvPicPr>
          <p:cNvPr id="8" name="Picture 7" descr="A picture containing smoke, dark, clouds&#10;&#10;Description automatically generated">
            <a:extLst>
              <a:ext uri="{FF2B5EF4-FFF2-40B4-BE49-F238E27FC236}">
                <a16:creationId xmlns:a16="http://schemas.microsoft.com/office/drawing/2014/main" id="{A82D9DA5-472D-4830-BB06-1E9B7457D24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8147" y="92643"/>
            <a:ext cx="659314" cy="659314"/>
          </a:xfrm>
          <a:prstGeom prst="rect">
            <a:avLst/>
          </a:prstGeom>
        </p:spPr>
      </p:pic>
      <p:pic>
        <p:nvPicPr>
          <p:cNvPr id="9" name="Picture 8" descr="A picture containing smoke, dark, clouds&#10;&#10;Description automatically generated">
            <a:extLst>
              <a:ext uri="{FF2B5EF4-FFF2-40B4-BE49-F238E27FC236}">
                <a16:creationId xmlns:a16="http://schemas.microsoft.com/office/drawing/2014/main" id="{19923AD4-DF20-4F02-8F95-1D388AC34DE0}"/>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7461" y="92643"/>
            <a:ext cx="659314" cy="659314"/>
          </a:xfrm>
          <a:prstGeom prst="rect">
            <a:avLst/>
          </a:prstGeom>
        </p:spPr>
      </p:pic>
      <p:pic>
        <p:nvPicPr>
          <p:cNvPr id="10" name="Picture 9" descr="A picture containing smoke, dark, clouds&#10;&#10;Description automatically generated">
            <a:extLst>
              <a:ext uri="{FF2B5EF4-FFF2-40B4-BE49-F238E27FC236}">
                <a16:creationId xmlns:a16="http://schemas.microsoft.com/office/drawing/2014/main" id="{FB44EEFE-F9A6-46FB-B9DA-3E9FCA5DA9D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36775" y="92643"/>
            <a:ext cx="659314" cy="659314"/>
          </a:xfrm>
          <a:prstGeom prst="rect">
            <a:avLst/>
          </a:prstGeom>
        </p:spPr>
      </p:pic>
      <p:pic>
        <p:nvPicPr>
          <p:cNvPr id="11" name="Picture 10" descr="A picture containing smoke, dark, clouds&#10;&#10;Description automatically generated">
            <a:extLst>
              <a:ext uri="{FF2B5EF4-FFF2-40B4-BE49-F238E27FC236}">
                <a16:creationId xmlns:a16="http://schemas.microsoft.com/office/drawing/2014/main" id="{FF4DB8D1-9F30-4E99-9E8A-B8842CC5738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80448" y="751957"/>
            <a:ext cx="659314" cy="659314"/>
          </a:xfrm>
          <a:prstGeom prst="rect">
            <a:avLst/>
          </a:prstGeom>
        </p:spPr>
      </p:pic>
      <p:pic>
        <p:nvPicPr>
          <p:cNvPr id="12" name="Picture 11" descr="A picture containing smoke, dark, clouds&#10;&#10;Description automatically generated">
            <a:extLst>
              <a:ext uri="{FF2B5EF4-FFF2-40B4-BE49-F238E27FC236}">
                <a16:creationId xmlns:a16="http://schemas.microsoft.com/office/drawing/2014/main" id="{F0B284F3-61C5-4E7E-9B53-72E544275915}"/>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0886" y="751957"/>
            <a:ext cx="659314" cy="659314"/>
          </a:xfrm>
          <a:prstGeom prst="rect">
            <a:avLst/>
          </a:prstGeom>
        </p:spPr>
      </p:pic>
      <p:pic>
        <p:nvPicPr>
          <p:cNvPr id="13" name="Picture 12" descr="A picture containing smoke, dark, clouds&#10;&#10;Description automatically generated">
            <a:extLst>
              <a:ext uri="{FF2B5EF4-FFF2-40B4-BE49-F238E27FC236}">
                <a16:creationId xmlns:a16="http://schemas.microsoft.com/office/drawing/2014/main" id="{20A2C175-248F-4D90-BE56-8ECCB514481E}"/>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0200" y="751957"/>
            <a:ext cx="659314" cy="659314"/>
          </a:xfrm>
          <a:prstGeom prst="rect">
            <a:avLst/>
          </a:prstGeom>
        </p:spPr>
      </p:pic>
      <p:pic>
        <p:nvPicPr>
          <p:cNvPr id="14" name="Picture 13" descr="A picture containing smoke, dark, clouds&#10;&#10;Description automatically generated">
            <a:extLst>
              <a:ext uri="{FF2B5EF4-FFF2-40B4-BE49-F238E27FC236}">
                <a16:creationId xmlns:a16="http://schemas.microsoft.com/office/drawing/2014/main" id="{B1849076-43B4-47A9-AB21-9D753C61F05A}"/>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29514" y="751957"/>
            <a:ext cx="659314" cy="659314"/>
          </a:xfrm>
          <a:prstGeom prst="rect">
            <a:avLst/>
          </a:prstGeom>
        </p:spPr>
      </p:pic>
      <p:pic>
        <p:nvPicPr>
          <p:cNvPr id="16" name="Picture 15" descr="A picture containing smoke, dark, clouds&#10;&#10;Description automatically generated">
            <a:extLst>
              <a:ext uri="{FF2B5EF4-FFF2-40B4-BE49-F238E27FC236}">
                <a16:creationId xmlns:a16="http://schemas.microsoft.com/office/drawing/2014/main" id="{B64B26E2-1FD4-4C33-89E9-F65A5BB019D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10" y="2938112"/>
            <a:ext cx="661737" cy="661737"/>
          </a:xfrm>
          <a:prstGeom prst="rect">
            <a:avLst/>
          </a:prstGeom>
        </p:spPr>
      </p:pic>
      <p:pic>
        <p:nvPicPr>
          <p:cNvPr id="17" name="Picture 16" descr="A picture containing smoke, dark, clouds&#10;&#10;Description automatically generated">
            <a:extLst>
              <a:ext uri="{FF2B5EF4-FFF2-40B4-BE49-F238E27FC236}">
                <a16:creationId xmlns:a16="http://schemas.microsoft.com/office/drawing/2014/main" id="{C9465171-9905-41D4-9275-6E8BFB1B1C70}"/>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7" y="2938112"/>
            <a:ext cx="661737" cy="661737"/>
          </a:xfrm>
          <a:prstGeom prst="rect">
            <a:avLst/>
          </a:prstGeom>
        </p:spPr>
      </p:pic>
      <p:pic>
        <p:nvPicPr>
          <p:cNvPr id="18" name="Picture 17" descr="A picture containing smoke, dark, clouds&#10;&#10;Description automatically generated">
            <a:extLst>
              <a:ext uri="{FF2B5EF4-FFF2-40B4-BE49-F238E27FC236}">
                <a16:creationId xmlns:a16="http://schemas.microsoft.com/office/drawing/2014/main" id="{7A521133-762D-4875-8E37-A7D2C61523A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4" y="2938112"/>
            <a:ext cx="661737" cy="661737"/>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C59A2F08-9AE8-4667-83AA-D2E1D9E0F08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09" y="3599849"/>
            <a:ext cx="661737" cy="661737"/>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E415D1C3-B92E-4970-80DC-5D6F8F06C5B3}"/>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6" y="3599849"/>
            <a:ext cx="661737" cy="661737"/>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3840D05F-B12C-4485-83C3-F10070749938}"/>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3" y="3599849"/>
            <a:ext cx="661737" cy="661737"/>
          </a:xfrm>
          <a:prstGeom prst="rect">
            <a:avLst/>
          </a:prstGeom>
        </p:spPr>
      </p:pic>
      <p:sp>
        <p:nvSpPr>
          <p:cNvPr id="54" name="Rectangle 53">
            <a:extLst>
              <a:ext uri="{FF2B5EF4-FFF2-40B4-BE49-F238E27FC236}">
                <a16:creationId xmlns:a16="http://schemas.microsoft.com/office/drawing/2014/main" id="{B16C12D9-65B0-4669-9902-043F87432982}"/>
              </a:ext>
            </a:extLst>
          </p:cNvPr>
          <p:cNvSpPr/>
          <p:nvPr/>
        </p:nvSpPr>
        <p:spPr>
          <a:xfrm>
            <a:off x="2241606" y="2938112"/>
            <a:ext cx="660911" cy="6568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Picture 24" descr="A picture containing smoke, dark, clouds&#10;&#10;Description automatically generated">
            <a:extLst>
              <a:ext uri="{FF2B5EF4-FFF2-40B4-BE49-F238E27FC236}">
                <a16:creationId xmlns:a16="http://schemas.microsoft.com/office/drawing/2014/main" id="{DA1C3DD4-5C81-4983-8264-44954E017588}"/>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1594159"/>
            <a:ext cx="659314" cy="659314"/>
          </a:xfrm>
          <a:prstGeom prst="rect">
            <a:avLst/>
          </a:prstGeom>
        </p:spPr>
      </p:pic>
      <p:pic>
        <p:nvPicPr>
          <p:cNvPr id="26" name="Picture 25" descr="A picture containing smoke, dark, clouds&#10;&#10;Description automatically generated">
            <a:extLst>
              <a:ext uri="{FF2B5EF4-FFF2-40B4-BE49-F238E27FC236}">
                <a16:creationId xmlns:a16="http://schemas.microsoft.com/office/drawing/2014/main" id="{406BD09F-9625-4BB4-8F06-3C281B7E280C}"/>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1594159"/>
            <a:ext cx="659314" cy="659314"/>
          </a:xfrm>
          <a:prstGeom prst="rect">
            <a:avLst/>
          </a:prstGeom>
        </p:spPr>
      </p:pic>
      <p:pic>
        <p:nvPicPr>
          <p:cNvPr id="27" name="Picture 26" descr="A picture containing smoke, dark, clouds&#10;&#10;Description automatically generated">
            <a:extLst>
              <a:ext uri="{FF2B5EF4-FFF2-40B4-BE49-F238E27FC236}">
                <a16:creationId xmlns:a16="http://schemas.microsoft.com/office/drawing/2014/main" id="{51CAE961-FF8C-4256-892F-273FE03BA9D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2253473"/>
            <a:ext cx="659314" cy="659314"/>
          </a:xfrm>
          <a:prstGeom prst="rect">
            <a:avLst/>
          </a:prstGeom>
        </p:spPr>
      </p:pic>
      <p:pic>
        <p:nvPicPr>
          <p:cNvPr id="28" name="Picture 27" descr="A picture containing smoke, dark, clouds&#10;&#10;Description automatically generated">
            <a:extLst>
              <a:ext uri="{FF2B5EF4-FFF2-40B4-BE49-F238E27FC236}">
                <a16:creationId xmlns:a16="http://schemas.microsoft.com/office/drawing/2014/main" id="{2ACA1EA2-3226-48FF-B7DA-A12D96D536E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2253473"/>
            <a:ext cx="659314" cy="659314"/>
          </a:xfrm>
          <a:prstGeom prst="rect">
            <a:avLst/>
          </a:prstGeom>
        </p:spPr>
      </p:pic>
      <p:pic>
        <p:nvPicPr>
          <p:cNvPr id="29" name="Picture 28" descr="A picture containing smoke, dark, clouds&#10;&#10;Description automatically generated">
            <a:extLst>
              <a:ext uri="{FF2B5EF4-FFF2-40B4-BE49-F238E27FC236}">
                <a16:creationId xmlns:a16="http://schemas.microsoft.com/office/drawing/2014/main" id="{B9AE27D4-124A-4097-94A9-D2699765D000}"/>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1594159"/>
            <a:ext cx="659314" cy="659314"/>
          </a:xfrm>
          <a:prstGeom prst="rect">
            <a:avLst/>
          </a:prstGeom>
        </p:spPr>
      </p:pic>
      <p:pic>
        <p:nvPicPr>
          <p:cNvPr id="30" name="Picture 29" descr="A picture containing smoke, dark, clouds&#10;&#10;Description automatically generated">
            <a:extLst>
              <a:ext uri="{FF2B5EF4-FFF2-40B4-BE49-F238E27FC236}">
                <a16:creationId xmlns:a16="http://schemas.microsoft.com/office/drawing/2014/main" id="{FF4E17B2-5C1D-459D-B89B-8D4A26472B6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2253473"/>
            <a:ext cx="659314" cy="659314"/>
          </a:xfrm>
          <a:prstGeom prst="rect">
            <a:avLst/>
          </a:prstGeom>
        </p:spPr>
      </p:pic>
      <p:pic>
        <p:nvPicPr>
          <p:cNvPr id="31" name="Picture 30" descr="A picture containing smoke, dark, clouds&#10;&#10;Description automatically generated">
            <a:extLst>
              <a:ext uri="{FF2B5EF4-FFF2-40B4-BE49-F238E27FC236}">
                <a16:creationId xmlns:a16="http://schemas.microsoft.com/office/drawing/2014/main" id="{125BF9FB-92EB-4226-806B-E2C04918EDF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1594159"/>
            <a:ext cx="659314" cy="659314"/>
          </a:xfrm>
          <a:prstGeom prst="rect">
            <a:avLst/>
          </a:prstGeom>
        </p:spPr>
      </p:pic>
      <p:pic>
        <p:nvPicPr>
          <p:cNvPr id="32" name="Picture 31" descr="A picture containing smoke, dark, clouds&#10;&#10;Description automatically generated">
            <a:extLst>
              <a:ext uri="{FF2B5EF4-FFF2-40B4-BE49-F238E27FC236}">
                <a16:creationId xmlns:a16="http://schemas.microsoft.com/office/drawing/2014/main" id="{76A05F74-DD05-46F2-85BA-A54D6BEBA8A9}"/>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2253473"/>
            <a:ext cx="659314" cy="659314"/>
          </a:xfrm>
          <a:prstGeom prst="rect">
            <a:avLst/>
          </a:prstGeom>
        </p:spPr>
      </p:pic>
      <p:pic>
        <p:nvPicPr>
          <p:cNvPr id="34" name="Picture 33" descr="A picture containing smoke, dark, clouds&#10;&#10;Description automatically generated">
            <a:extLst>
              <a:ext uri="{FF2B5EF4-FFF2-40B4-BE49-F238E27FC236}">
                <a16:creationId xmlns:a16="http://schemas.microsoft.com/office/drawing/2014/main" id="{E139CD95-34F9-4425-9094-842B4601D183}"/>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3" y="4700722"/>
            <a:ext cx="661737" cy="661738"/>
          </a:xfrm>
          <a:prstGeom prst="rect">
            <a:avLst/>
          </a:prstGeom>
        </p:spPr>
      </p:pic>
      <p:pic>
        <p:nvPicPr>
          <p:cNvPr id="35" name="Picture 34" descr="A picture containing smoke, dark, clouds&#10;&#10;Description automatically generated">
            <a:extLst>
              <a:ext uri="{FF2B5EF4-FFF2-40B4-BE49-F238E27FC236}">
                <a16:creationId xmlns:a16="http://schemas.microsoft.com/office/drawing/2014/main" id="{21B4F6A6-A2A5-4153-964A-8938CF709FFC}"/>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6000" y="4700722"/>
            <a:ext cx="661737" cy="661738"/>
          </a:xfrm>
          <a:prstGeom prst="rect">
            <a:avLst/>
          </a:prstGeom>
        </p:spPr>
      </p:pic>
      <p:pic>
        <p:nvPicPr>
          <p:cNvPr id="36" name="Picture 35" descr="A picture containing smoke, dark, clouds&#10;&#10;Description automatically generated">
            <a:extLst>
              <a:ext uri="{FF2B5EF4-FFF2-40B4-BE49-F238E27FC236}">
                <a16:creationId xmlns:a16="http://schemas.microsoft.com/office/drawing/2014/main" id="{7C90F473-DFA5-465D-A435-5D5BE1C27AD1}"/>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2" y="4038984"/>
            <a:ext cx="661737" cy="661738"/>
          </a:xfrm>
          <a:prstGeom prst="rect">
            <a:avLst/>
          </a:prstGeom>
        </p:spPr>
      </p:pic>
      <p:pic>
        <p:nvPicPr>
          <p:cNvPr id="37" name="Picture 36" descr="A picture containing smoke, dark, clouds&#10;&#10;Description automatically generated">
            <a:extLst>
              <a:ext uri="{FF2B5EF4-FFF2-40B4-BE49-F238E27FC236}">
                <a16:creationId xmlns:a16="http://schemas.microsoft.com/office/drawing/2014/main" id="{EBE5BEF1-A3BB-4327-A625-1578F117BDC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5999" y="4048593"/>
            <a:ext cx="661737" cy="661738"/>
          </a:xfrm>
          <a:prstGeom prst="rect">
            <a:avLst/>
          </a:prstGeom>
        </p:spPr>
      </p:pic>
      <p:pic>
        <p:nvPicPr>
          <p:cNvPr id="38" name="Picture 37" descr="A picture containing smoke, dark, clouds&#10;&#10;Description automatically generated">
            <a:extLst>
              <a:ext uri="{FF2B5EF4-FFF2-40B4-BE49-F238E27FC236}">
                <a16:creationId xmlns:a16="http://schemas.microsoft.com/office/drawing/2014/main" id="{22D4B1DF-840C-4786-BBE5-A23C1124DA1E}"/>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058202"/>
            <a:ext cx="661737" cy="661738"/>
          </a:xfrm>
          <a:prstGeom prst="rect">
            <a:avLst/>
          </a:prstGeom>
        </p:spPr>
      </p:pic>
      <p:pic>
        <p:nvPicPr>
          <p:cNvPr id="39" name="Picture 38" descr="A picture containing smoke, dark, clouds&#10;&#10;Description automatically generated">
            <a:extLst>
              <a:ext uri="{FF2B5EF4-FFF2-40B4-BE49-F238E27FC236}">
                <a16:creationId xmlns:a16="http://schemas.microsoft.com/office/drawing/2014/main" id="{A012145D-F564-4990-B22C-7F37152D7E0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710331"/>
            <a:ext cx="661737" cy="661738"/>
          </a:xfrm>
          <a:prstGeom prst="rect">
            <a:avLst/>
          </a:prstGeom>
        </p:spPr>
      </p:pic>
      <p:pic>
        <p:nvPicPr>
          <p:cNvPr id="41" name="Picture 40" descr="A picture containing smoke, dark, clouds&#10;&#10;Description automatically generated">
            <a:extLst>
              <a:ext uri="{FF2B5EF4-FFF2-40B4-BE49-F238E27FC236}">
                <a16:creationId xmlns:a16="http://schemas.microsoft.com/office/drawing/2014/main" id="{B2205EF3-1C40-4614-88BE-646E2D816E1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134388" y="4787350"/>
            <a:ext cx="671347" cy="671347"/>
          </a:xfrm>
          <a:prstGeom prst="rect">
            <a:avLst/>
          </a:prstGeom>
        </p:spPr>
      </p:pic>
      <p:pic>
        <p:nvPicPr>
          <p:cNvPr id="44" name="Picture 43" descr="A picture containing smoke, dark, clouds&#10;&#10;Description automatically generated">
            <a:extLst>
              <a:ext uri="{FF2B5EF4-FFF2-40B4-BE49-F238E27FC236}">
                <a16:creationId xmlns:a16="http://schemas.microsoft.com/office/drawing/2014/main" id="{D02E012A-1DC7-423D-9C21-B3ABEAF4FD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4388" y="4117142"/>
            <a:ext cx="671347" cy="671347"/>
          </a:xfrm>
          <a:prstGeom prst="rect">
            <a:avLst/>
          </a:prstGeom>
        </p:spPr>
      </p:pic>
      <p:pic>
        <p:nvPicPr>
          <p:cNvPr id="45" name="Picture 44" descr="A picture containing smoke, dark, clouds&#10;&#10;Description automatically generated">
            <a:extLst>
              <a:ext uri="{FF2B5EF4-FFF2-40B4-BE49-F238E27FC236}">
                <a16:creationId xmlns:a16="http://schemas.microsoft.com/office/drawing/2014/main" id="{9CAF38EB-2BAD-4EFD-A17F-97C9379B666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5" y="4117141"/>
            <a:ext cx="671347" cy="671347"/>
          </a:xfrm>
          <a:prstGeom prst="rect">
            <a:avLst/>
          </a:prstGeom>
        </p:spPr>
      </p:pic>
      <p:pic>
        <p:nvPicPr>
          <p:cNvPr id="46" name="Picture 45" descr="A picture containing smoke, dark, clouds&#10;&#10;Description automatically generated">
            <a:extLst>
              <a:ext uri="{FF2B5EF4-FFF2-40B4-BE49-F238E27FC236}">
                <a16:creationId xmlns:a16="http://schemas.microsoft.com/office/drawing/2014/main" id="{81959428-FC69-467C-8047-11F9752C0A6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805734" y="4787350"/>
            <a:ext cx="671347" cy="671347"/>
          </a:xfrm>
          <a:prstGeom prst="rect">
            <a:avLst/>
          </a:prstGeom>
        </p:spPr>
      </p:pic>
      <p:pic>
        <p:nvPicPr>
          <p:cNvPr id="47" name="Picture 46" descr="A picture containing smoke, dark, clouds&#10;&#10;Description automatically generated">
            <a:extLst>
              <a:ext uri="{FF2B5EF4-FFF2-40B4-BE49-F238E27FC236}">
                <a16:creationId xmlns:a16="http://schemas.microsoft.com/office/drawing/2014/main" id="{7E02C583-008B-4166-90EC-11EFED9A9922}"/>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0477081" y="4799358"/>
            <a:ext cx="671347" cy="671347"/>
          </a:xfrm>
          <a:prstGeom prst="rect">
            <a:avLst/>
          </a:prstGeom>
        </p:spPr>
      </p:pic>
      <p:pic>
        <p:nvPicPr>
          <p:cNvPr id="48" name="Picture 47" descr="A picture containing smoke, dark, clouds&#10;&#10;Description automatically generated">
            <a:extLst>
              <a:ext uri="{FF2B5EF4-FFF2-40B4-BE49-F238E27FC236}">
                <a16:creationId xmlns:a16="http://schemas.microsoft.com/office/drawing/2014/main" id="{B3B990A0-9DAC-4E73-B449-C10308A3E16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77080" y="4128011"/>
            <a:ext cx="671347" cy="671347"/>
          </a:xfrm>
          <a:prstGeom prst="rect">
            <a:avLst/>
          </a:prstGeom>
        </p:spPr>
      </p:pic>
      <p:pic>
        <p:nvPicPr>
          <p:cNvPr id="49" name="Picture 48" descr="A picture containing smoke, dark, clouds&#10;&#10;Description automatically generated">
            <a:extLst>
              <a:ext uri="{FF2B5EF4-FFF2-40B4-BE49-F238E27FC236}">
                <a16:creationId xmlns:a16="http://schemas.microsoft.com/office/drawing/2014/main" id="{70C5F548-64E4-436D-A991-E53E054F32D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1148426" y="4128010"/>
            <a:ext cx="671347" cy="671347"/>
          </a:xfrm>
          <a:prstGeom prst="rect">
            <a:avLst/>
          </a:prstGeom>
        </p:spPr>
      </p:pic>
      <p:pic>
        <p:nvPicPr>
          <p:cNvPr id="50" name="Picture 49" descr="A picture containing smoke, dark, clouds&#10;&#10;Description automatically generated">
            <a:extLst>
              <a:ext uri="{FF2B5EF4-FFF2-40B4-BE49-F238E27FC236}">
                <a16:creationId xmlns:a16="http://schemas.microsoft.com/office/drawing/2014/main" id="{F21C9819-A13C-423B-BB4A-D5604184D17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3" y="3463783"/>
            <a:ext cx="671347" cy="671347"/>
          </a:xfrm>
          <a:prstGeom prst="rect">
            <a:avLst/>
          </a:prstGeom>
        </p:spPr>
      </p:pic>
      <p:pic>
        <p:nvPicPr>
          <p:cNvPr id="51" name="Picture 50" descr="A picture containing smoke, dark, clouds&#10;&#10;Description automatically generated">
            <a:extLst>
              <a:ext uri="{FF2B5EF4-FFF2-40B4-BE49-F238E27FC236}">
                <a16:creationId xmlns:a16="http://schemas.microsoft.com/office/drawing/2014/main" id="{9DC984F0-5A2E-4C62-AC5B-661FAC7A03D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57858" y="3474653"/>
            <a:ext cx="671347" cy="671347"/>
          </a:xfrm>
          <a:prstGeom prst="rect">
            <a:avLst/>
          </a:prstGeom>
        </p:spPr>
      </p:pic>
      <p:pic>
        <p:nvPicPr>
          <p:cNvPr id="52" name="Picture 51" descr="A picture containing smoke, dark, clouds&#10;&#10;Description automatically generated">
            <a:extLst>
              <a:ext uri="{FF2B5EF4-FFF2-40B4-BE49-F238E27FC236}">
                <a16:creationId xmlns:a16="http://schemas.microsoft.com/office/drawing/2014/main" id="{46DACB4A-3E28-400C-8B39-6C8ED08FAEC2}"/>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9914" y="3474652"/>
            <a:ext cx="671347" cy="671347"/>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C5C686EE-26C8-4365-A302-73A26B1C6EC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255919" y="2938112"/>
            <a:ext cx="661737" cy="661737"/>
          </a:xfrm>
          <a:prstGeom prst="rect">
            <a:avLst/>
          </a:prstGeom>
        </p:spPr>
      </p:pic>
      <p:pic>
        <p:nvPicPr>
          <p:cNvPr id="23" name="Picture 22" descr="A picture containing smoke, dark, clouds&#10;&#10;Description automatically generated">
            <a:extLst>
              <a:ext uri="{FF2B5EF4-FFF2-40B4-BE49-F238E27FC236}">
                <a16:creationId xmlns:a16="http://schemas.microsoft.com/office/drawing/2014/main" id="{E39F25E2-0871-4019-8ABD-40EBB11A289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3600" t="47383" r="29843" b="42377"/>
          <a:stretch/>
        </p:blipFill>
        <p:spPr>
          <a:xfrm>
            <a:off x="3189947" y="3067618"/>
            <a:ext cx="1714919" cy="1714919"/>
          </a:xfrm>
          <a:prstGeom prst="rect">
            <a:avLst/>
          </a:prstGeom>
        </p:spPr>
      </p:pic>
      <p:pic>
        <p:nvPicPr>
          <p:cNvPr id="58" name="Picture 57">
            <a:extLst>
              <a:ext uri="{FF2B5EF4-FFF2-40B4-BE49-F238E27FC236}">
                <a16:creationId xmlns:a16="http://schemas.microsoft.com/office/drawing/2014/main" id="{1AB51B96-BE52-4CFE-AEDC-F83C40DBA455}"/>
              </a:ext>
            </a:extLst>
          </p:cNvPr>
          <p:cNvPicPr>
            <a:picLocks noChangeAspect="1"/>
          </p:cNvPicPr>
          <p:nvPr/>
        </p:nvPicPr>
        <p:blipFill>
          <a:blip r:embed="rId4"/>
          <a:stretch>
            <a:fillRect/>
          </a:stretch>
        </p:blipFill>
        <p:spPr>
          <a:xfrm>
            <a:off x="3678864" y="5724547"/>
            <a:ext cx="4172532" cy="1838582"/>
          </a:xfrm>
          <a:prstGeom prst="rect">
            <a:avLst/>
          </a:prstGeom>
        </p:spPr>
      </p:pic>
      <p:pic>
        <p:nvPicPr>
          <p:cNvPr id="61" name="Picture 60" descr="A picture containing smoke, dark, clouds&#10;&#10;Description automatically generated">
            <a:extLst>
              <a:ext uri="{FF2B5EF4-FFF2-40B4-BE49-F238E27FC236}">
                <a16:creationId xmlns:a16="http://schemas.microsoft.com/office/drawing/2014/main" id="{B578289E-0499-4CB3-BD86-C7330ACC095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6" y="5875724"/>
            <a:ext cx="661737" cy="661737"/>
          </a:xfrm>
          <a:prstGeom prst="rect">
            <a:avLst/>
          </a:prstGeom>
        </p:spPr>
      </p:pic>
      <p:pic>
        <p:nvPicPr>
          <p:cNvPr id="62" name="Picture 61" descr="A picture containing smoke, dark, clouds&#10;&#10;Description automatically generated">
            <a:extLst>
              <a:ext uri="{FF2B5EF4-FFF2-40B4-BE49-F238E27FC236}">
                <a16:creationId xmlns:a16="http://schemas.microsoft.com/office/drawing/2014/main" id="{E6144C94-BDAE-4858-A6C4-9F01598C4935}"/>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5" y="5838219"/>
            <a:ext cx="661737" cy="661737"/>
          </a:xfrm>
          <a:prstGeom prst="rect">
            <a:avLst/>
          </a:prstGeom>
        </p:spPr>
      </p:pic>
      <p:pic>
        <p:nvPicPr>
          <p:cNvPr id="63" name="Picture 62" descr="A picture containing smoke, dark, clouds&#10;&#10;Description automatically generated">
            <a:extLst>
              <a:ext uri="{FF2B5EF4-FFF2-40B4-BE49-F238E27FC236}">
                <a16:creationId xmlns:a16="http://schemas.microsoft.com/office/drawing/2014/main" id="{6474F5A0-8377-49F4-9542-85DADCB82A1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2" y="5838219"/>
            <a:ext cx="661737" cy="661737"/>
          </a:xfrm>
          <a:prstGeom prst="rect">
            <a:avLst/>
          </a:prstGeom>
        </p:spPr>
      </p:pic>
      <p:pic>
        <p:nvPicPr>
          <p:cNvPr id="64" name="Picture 63" descr="A picture containing smoke, dark, clouds&#10;&#10;Description automatically generated">
            <a:extLst>
              <a:ext uri="{FF2B5EF4-FFF2-40B4-BE49-F238E27FC236}">
                <a16:creationId xmlns:a16="http://schemas.microsoft.com/office/drawing/2014/main" id="{54C624FE-A8A4-43CE-9EED-3FA832D49B5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7" y="6499956"/>
            <a:ext cx="661737" cy="661737"/>
          </a:xfrm>
          <a:prstGeom prst="rect">
            <a:avLst/>
          </a:prstGeom>
        </p:spPr>
      </p:pic>
      <p:pic>
        <p:nvPicPr>
          <p:cNvPr id="65" name="Picture 64" descr="A picture containing smoke, dark, clouds&#10;&#10;Description automatically generated">
            <a:extLst>
              <a:ext uri="{FF2B5EF4-FFF2-40B4-BE49-F238E27FC236}">
                <a16:creationId xmlns:a16="http://schemas.microsoft.com/office/drawing/2014/main" id="{FA3B57E1-97B9-48F7-8975-0D47525C603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4" y="6499956"/>
            <a:ext cx="661737" cy="661737"/>
          </a:xfrm>
          <a:prstGeom prst="rect">
            <a:avLst/>
          </a:prstGeom>
        </p:spPr>
      </p:pic>
      <p:pic>
        <p:nvPicPr>
          <p:cNvPr id="66" name="Picture 65" descr="A picture containing smoke, dark, clouds&#10;&#10;Description automatically generated">
            <a:extLst>
              <a:ext uri="{FF2B5EF4-FFF2-40B4-BE49-F238E27FC236}">
                <a16:creationId xmlns:a16="http://schemas.microsoft.com/office/drawing/2014/main" id="{802F00A1-A20C-4494-9905-6FCAD0A9AFF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1" y="6499956"/>
            <a:ext cx="661737" cy="661737"/>
          </a:xfrm>
          <a:prstGeom prst="rect">
            <a:avLst/>
          </a:prstGeom>
        </p:spPr>
      </p:pic>
      <p:pic>
        <p:nvPicPr>
          <p:cNvPr id="67" name="Picture 66" descr="A picture containing smoke, dark, clouds&#10;&#10;Description automatically generated">
            <a:extLst>
              <a:ext uri="{FF2B5EF4-FFF2-40B4-BE49-F238E27FC236}">
                <a16:creationId xmlns:a16="http://schemas.microsoft.com/office/drawing/2014/main" id="{D56A4C7D-FF7A-4A23-8BC7-1C73F7533A7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8" y="5823803"/>
            <a:ext cx="661737" cy="661737"/>
          </a:xfrm>
          <a:prstGeom prst="rect">
            <a:avLst/>
          </a:prstGeom>
        </p:spPr>
      </p:pic>
      <p:pic>
        <p:nvPicPr>
          <p:cNvPr id="68" name="Picture 67" descr="A picture containing smoke, dark, clouds&#10;&#10;Description automatically generated">
            <a:extLst>
              <a:ext uri="{FF2B5EF4-FFF2-40B4-BE49-F238E27FC236}">
                <a16:creationId xmlns:a16="http://schemas.microsoft.com/office/drawing/2014/main" id="{E0E4BB1F-F13F-450E-B47F-A7433575C3B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5" y="5823803"/>
            <a:ext cx="661737" cy="661737"/>
          </a:xfrm>
          <a:prstGeom prst="rect">
            <a:avLst/>
          </a:prstGeom>
        </p:spPr>
      </p:pic>
      <p:pic>
        <p:nvPicPr>
          <p:cNvPr id="69" name="Picture 68" descr="A picture containing smoke, dark, clouds&#10;&#10;Description automatically generated">
            <a:extLst>
              <a:ext uri="{FF2B5EF4-FFF2-40B4-BE49-F238E27FC236}">
                <a16:creationId xmlns:a16="http://schemas.microsoft.com/office/drawing/2014/main" id="{C522FA9A-BB39-408E-B36D-A4D869FB924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056782" y="5823803"/>
            <a:ext cx="661737" cy="661737"/>
          </a:xfrm>
          <a:prstGeom prst="rect">
            <a:avLst/>
          </a:prstGeom>
        </p:spPr>
      </p:pic>
      <p:pic>
        <p:nvPicPr>
          <p:cNvPr id="70" name="Picture 69" descr="A picture containing smoke, dark, clouds&#10;&#10;Description automatically generated">
            <a:extLst>
              <a:ext uri="{FF2B5EF4-FFF2-40B4-BE49-F238E27FC236}">
                <a16:creationId xmlns:a16="http://schemas.microsoft.com/office/drawing/2014/main" id="{0C9E556A-5A17-4641-BFB9-2A63B65D144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7" y="6485540"/>
            <a:ext cx="661737" cy="661737"/>
          </a:xfrm>
          <a:prstGeom prst="rect">
            <a:avLst/>
          </a:prstGeom>
        </p:spPr>
      </p:pic>
      <p:pic>
        <p:nvPicPr>
          <p:cNvPr id="71" name="Picture 70" descr="A picture containing smoke, dark, clouds&#10;&#10;Description automatically generated">
            <a:extLst>
              <a:ext uri="{FF2B5EF4-FFF2-40B4-BE49-F238E27FC236}">
                <a16:creationId xmlns:a16="http://schemas.microsoft.com/office/drawing/2014/main" id="{66232B65-0761-4150-81E5-932C91A9FE0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4" y="6485540"/>
            <a:ext cx="661737" cy="661737"/>
          </a:xfrm>
          <a:prstGeom prst="rect">
            <a:avLst/>
          </a:prstGeom>
        </p:spPr>
      </p:pic>
      <p:pic>
        <p:nvPicPr>
          <p:cNvPr id="72" name="Picture 71" descr="A picture containing smoke, dark, clouds&#10;&#10;Description automatically generated">
            <a:extLst>
              <a:ext uri="{FF2B5EF4-FFF2-40B4-BE49-F238E27FC236}">
                <a16:creationId xmlns:a16="http://schemas.microsoft.com/office/drawing/2014/main" id="{5D82BE63-BCEC-40B7-9DBE-F5A96B54B9F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917834" y="6362597"/>
            <a:ext cx="661737" cy="661737"/>
          </a:xfrm>
          <a:prstGeom prst="rect">
            <a:avLst/>
          </a:prstGeom>
        </p:spPr>
      </p:pic>
    </p:spTree>
    <p:extLst>
      <p:ext uri="{BB962C8B-B14F-4D97-AF65-F5344CB8AC3E}">
        <p14:creationId xmlns:p14="http://schemas.microsoft.com/office/powerpoint/2010/main" val="60586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1754326"/>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
        <p:nvSpPr>
          <p:cNvPr id="8" name="TextBox 7">
            <a:extLst>
              <a:ext uri="{FF2B5EF4-FFF2-40B4-BE49-F238E27FC236}">
                <a16:creationId xmlns:a16="http://schemas.microsoft.com/office/drawing/2014/main" id="{7999648D-6559-4000-9BA5-22881586C2D1}"/>
              </a:ext>
            </a:extLst>
          </p:cNvPr>
          <p:cNvSpPr txBox="1"/>
          <p:nvPr/>
        </p:nvSpPr>
        <p:spPr>
          <a:xfrm>
            <a:off x="417465" y="6066600"/>
            <a:ext cx="6096000" cy="646331"/>
          </a:xfrm>
          <a:prstGeom prst="rect">
            <a:avLst/>
          </a:prstGeom>
          <a:noFill/>
        </p:spPr>
        <p:txBody>
          <a:bodyPr wrap="square">
            <a:spAutoFit/>
          </a:bodyPr>
          <a:lstStyle/>
          <a:p>
            <a:r>
              <a:rPr lang="en-GB" dirty="0">
                <a:hlinkClick r:id="rId2"/>
              </a:rPr>
              <a:t>Create Custom Stickers, Labels, Tattoos and Decals at </a:t>
            </a:r>
            <a:r>
              <a:rPr lang="en-GB" dirty="0" err="1">
                <a:hlinkClick r:id="rId2"/>
              </a:rPr>
              <a:t>StickerYou</a:t>
            </a:r>
            <a:r>
              <a:rPr lang="en-GB" dirty="0">
                <a:hlinkClick r:id="rId2"/>
              </a:rPr>
              <a:t> | </a:t>
            </a:r>
            <a:r>
              <a:rPr lang="en-GB" dirty="0" err="1">
                <a:hlinkClick r:id="rId2"/>
              </a:rPr>
              <a:t>StickerYou</a:t>
            </a:r>
            <a:endParaRPr lang="en-CA" dirty="0"/>
          </a:p>
        </p:txBody>
      </p:sp>
    </p:spTree>
    <p:extLst>
      <p:ext uri="{BB962C8B-B14F-4D97-AF65-F5344CB8AC3E}">
        <p14:creationId xmlns:p14="http://schemas.microsoft.com/office/powerpoint/2010/main" val="372191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17922" y="11800"/>
            <a:ext cx="4386943" cy="531858"/>
          </a:xfrm>
        </p:spPr>
        <p:txBody>
          <a:bodyPr>
            <a:normAutofit/>
          </a:bodyPr>
          <a:lstStyle/>
          <a:p>
            <a:r>
              <a:rPr lang="en-CA" sz="3200" u="sng" dirty="0"/>
              <a:t>Decision A: Font</a:t>
            </a:r>
          </a:p>
        </p:txBody>
      </p:sp>
      <p:pic>
        <p:nvPicPr>
          <p:cNvPr id="5" name="Picture 4">
            <a:extLst>
              <a:ext uri="{FF2B5EF4-FFF2-40B4-BE49-F238E27FC236}">
                <a16:creationId xmlns:a16="http://schemas.microsoft.com/office/drawing/2014/main" id="{ED0209ED-5A30-4667-AD11-477C8D6835B9}"/>
              </a:ext>
            </a:extLst>
          </p:cNvPr>
          <p:cNvPicPr>
            <a:picLocks noChangeAspect="1"/>
          </p:cNvPicPr>
          <p:nvPr/>
        </p:nvPicPr>
        <p:blipFill>
          <a:blip r:embed="rId2"/>
          <a:stretch>
            <a:fillRect/>
          </a:stretch>
        </p:blipFill>
        <p:spPr>
          <a:xfrm>
            <a:off x="1556882" y="546496"/>
            <a:ext cx="6525536" cy="1057423"/>
          </a:xfrm>
          <a:prstGeom prst="rect">
            <a:avLst/>
          </a:prstGeom>
        </p:spPr>
      </p:pic>
      <p:sp>
        <p:nvSpPr>
          <p:cNvPr id="6" name="TextBox 5">
            <a:extLst>
              <a:ext uri="{FF2B5EF4-FFF2-40B4-BE49-F238E27FC236}">
                <a16:creationId xmlns:a16="http://schemas.microsoft.com/office/drawing/2014/main" id="{48E10D85-5F52-462D-B663-8F4EE30069C7}"/>
              </a:ext>
            </a:extLst>
          </p:cNvPr>
          <p:cNvSpPr txBox="1"/>
          <p:nvPr/>
        </p:nvSpPr>
        <p:spPr>
          <a:xfrm>
            <a:off x="367690" y="2671699"/>
            <a:ext cx="1138218" cy="369332"/>
          </a:xfrm>
          <a:prstGeom prst="rect">
            <a:avLst/>
          </a:prstGeom>
          <a:noFill/>
        </p:spPr>
        <p:txBody>
          <a:bodyPr wrap="square" rtlCol="0">
            <a:spAutoFit/>
          </a:bodyPr>
          <a:lstStyle/>
          <a:p>
            <a:r>
              <a:rPr lang="en-CA" dirty="0"/>
              <a:t>Challenge</a:t>
            </a:r>
          </a:p>
        </p:txBody>
      </p:sp>
      <p:pic>
        <p:nvPicPr>
          <p:cNvPr id="8" name="Picture 7">
            <a:extLst>
              <a:ext uri="{FF2B5EF4-FFF2-40B4-BE49-F238E27FC236}">
                <a16:creationId xmlns:a16="http://schemas.microsoft.com/office/drawing/2014/main" id="{88008500-C378-4847-BD86-D935F1714FD3}"/>
              </a:ext>
            </a:extLst>
          </p:cNvPr>
          <p:cNvPicPr>
            <a:picLocks noChangeAspect="1"/>
          </p:cNvPicPr>
          <p:nvPr/>
        </p:nvPicPr>
        <p:blipFill>
          <a:blip r:embed="rId3"/>
          <a:stretch>
            <a:fillRect/>
          </a:stretch>
        </p:blipFill>
        <p:spPr>
          <a:xfrm>
            <a:off x="1556882" y="2029249"/>
            <a:ext cx="6315550" cy="1211807"/>
          </a:xfrm>
          <a:prstGeom prst="rect">
            <a:avLst/>
          </a:prstGeom>
        </p:spPr>
      </p:pic>
      <p:sp>
        <p:nvSpPr>
          <p:cNvPr id="9" name="TextBox 8">
            <a:extLst>
              <a:ext uri="{FF2B5EF4-FFF2-40B4-BE49-F238E27FC236}">
                <a16:creationId xmlns:a16="http://schemas.microsoft.com/office/drawing/2014/main" id="{3B256533-4486-44DD-AAC7-554A62F0BB7A}"/>
              </a:ext>
            </a:extLst>
          </p:cNvPr>
          <p:cNvSpPr txBox="1"/>
          <p:nvPr/>
        </p:nvSpPr>
        <p:spPr>
          <a:xfrm>
            <a:off x="675363" y="516480"/>
            <a:ext cx="3000375" cy="769441"/>
          </a:xfrm>
          <a:prstGeom prst="rect">
            <a:avLst/>
          </a:prstGeom>
          <a:noFill/>
        </p:spPr>
        <p:txBody>
          <a:bodyPr wrap="square" rtlCol="0">
            <a:spAutoFit/>
          </a:bodyPr>
          <a:lstStyle/>
          <a:p>
            <a:r>
              <a:rPr lang="en-CA" sz="4400" dirty="0"/>
              <a:t>1.</a:t>
            </a:r>
          </a:p>
        </p:txBody>
      </p:sp>
      <p:sp>
        <p:nvSpPr>
          <p:cNvPr id="10" name="TextBox 9">
            <a:extLst>
              <a:ext uri="{FF2B5EF4-FFF2-40B4-BE49-F238E27FC236}">
                <a16:creationId xmlns:a16="http://schemas.microsoft.com/office/drawing/2014/main" id="{0917A1FA-E0D6-4022-92E3-5DE698CBB849}"/>
              </a:ext>
            </a:extLst>
          </p:cNvPr>
          <p:cNvSpPr txBox="1"/>
          <p:nvPr/>
        </p:nvSpPr>
        <p:spPr>
          <a:xfrm>
            <a:off x="709157" y="1986033"/>
            <a:ext cx="3000375" cy="769441"/>
          </a:xfrm>
          <a:prstGeom prst="rect">
            <a:avLst/>
          </a:prstGeom>
          <a:noFill/>
        </p:spPr>
        <p:txBody>
          <a:bodyPr wrap="square" rtlCol="0">
            <a:spAutoFit/>
          </a:bodyPr>
          <a:lstStyle/>
          <a:p>
            <a:r>
              <a:rPr lang="en-CA" sz="4400" dirty="0"/>
              <a:t>2.</a:t>
            </a:r>
          </a:p>
        </p:txBody>
      </p:sp>
      <p:sp>
        <p:nvSpPr>
          <p:cNvPr id="11" name="TextBox 10">
            <a:extLst>
              <a:ext uri="{FF2B5EF4-FFF2-40B4-BE49-F238E27FC236}">
                <a16:creationId xmlns:a16="http://schemas.microsoft.com/office/drawing/2014/main" id="{4EDDFD40-3707-43DD-88D7-145ACE5EEBCC}"/>
              </a:ext>
            </a:extLst>
          </p:cNvPr>
          <p:cNvSpPr txBox="1"/>
          <p:nvPr/>
        </p:nvSpPr>
        <p:spPr>
          <a:xfrm>
            <a:off x="326213" y="1178404"/>
            <a:ext cx="1316366" cy="369332"/>
          </a:xfrm>
          <a:prstGeom prst="rect">
            <a:avLst/>
          </a:prstGeom>
          <a:noFill/>
        </p:spPr>
        <p:txBody>
          <a:bodyPr wrap="square" rtlCol="0">
            <a:spAutoFit/>
          </a:bodyPr>
          <a:lstStyle/>
          <a:p>
            <a:r>
              <a:rPr lang="en-CA" dirty="0"/>
              <a:t>Script Bold</a:t>
            </a:r>
          </a:p>
        </p:txBody>
      </p:sp>
      <p:pic>
        <p:nvPicPr>
          <p:cNvPr id="13" name="Picture 12">
            <a:extLst>
              <a:ext uri="{FF2B5EF4-FFF2-40B4-BE49-F238E27FC236}">
                <a16:creationId xmlns:a16="http://schemas.microsoft.com/office/drawing/2014/main" id="{5BA25A59-BC24-4FDC-A769-A6B43BE71E67}"/>
              </a:ext>
            </a:extLst>
          </p:cNvPr>
          <p:cNvPicPr>
            <a:picLocks noChangeAspect="1"/>
          </p:cNvPicPr>
          <p:nvPr/>
        </p:nvPicPr>
        <p:blipFill>
          <a:blip r:embed="rId4"/>
          <a:stretch>
            <a:fillRect/>
          </a:stretch>
        </p:blipFill>
        <p:spPr>
          <a:xfrm>
            <a:off x="1556882" y="3656149"/>
            <a:ext cx="5653543" cy="1201570"/>
          </a:xfrm>
          <a:prstGeom prst="rect">
            <a:avLst/>
          </a:prstGeom>
        </p:spPr>
      </p:pic>
      <p:sp>
        <p:nvSpPr>
          <p:cNvPr id="14" name="TextBox 13">
            <a:extLst>
              <a:ext uri="{FF2B5EF4-FFF2-40B4-BE49-F238E27FC236}">
                <a16:creationId xmlns:a16="http://schemas.microsoft.com/office/drawing/2014/main" id="{A2C10D4A-AB6E-4062-ABC2-98B4938756F4}"/>
              </a:ext>
            </a:extLst>
          </p:cNvPr>
          <p:cNvSpPr txBox="1"/>
          <p:nvPr/>
        </p:nvSpPr>
        <p:spPr>
          <a:xfrm>
            <a:off x="675364" y="3716754"/>
            <a:ext cx="3000375" cy="769441"/>
          </a:xfrm>
          <a:prstGeom prst="rect">
            <a:avLst/>
          </a:prstGeom>
          <a:noFill/>
        </p:spPr>
        <p:txBody>
          <a:bodyPr wrap="square" rtlCol="0">
            <a:spAutoFit/>
          </a:bodyPr>
          <a:lstStyle/>
          <a:p>
            <a:r>
              <a:rPr lang="en-CA" sz="4400" dirty="0"/>
              <a:t>3.</a:t>
            </a:r>
          </a:p>
        </p:txBody>
      </p:sp>
      <p:sp>
        <p:nvSpPr>
          <p:cNvPr id="15" name="TextBox 14">
            <a:extLst>
              <a:ext uri="{FF2B5EF4-FFF2-40B4-BE49-F238E27FC236}">
                <a16:creationId xmlns:a16="http://schemas.microsoft.com/office/drawing/2014/main" id="{A244B3C9-2A43-4EEC-88DC-26458055750C}"/>
              </a:ext>
            </a:extLst>
          </p:cNvPr>
          <p:cNvSpPr txBox="1"/>
          <p:nvPr/>
        </p:nvSpPr>
        <p:spPr>
          <a:xfrm>
            <a:off x="466289" y="4368440"/>
            <a:ext cx="1138218" cy="369332"/>
          </a:xfrm>
          <a:prstGeom prst="rect">
            <a:avLst/>
          </a:prstGeom>
          <a:noFill/>
        </p:spPr>
        <p:txBody>
          <a:bodyPr wrap="square" rtlCol="0">
            <a:spAutoFit/>
          </a:bodyPr>
          <a:lstStyle/>
          <a:p>
            <a:r>
              <a:rPr lang="en-CA" dirty="0" err="1"/>
              <a:t>Pacifico</a:t>
            </a:r>
            <a:endParaRPr lang="en-CA" dirty="0"/>
          </a:p>
        </p:txBody>
      </p:sp>
      <p:pic>
        <p:nvPicPr>
          <p:cNvPr id="17" name="Picture 16">
            <a:extLst>
              <a:ext uri="{FF2B5EF4-FFF2-40B4-BE49-F238E27FC236}">
                <a16:creationId xmlns:a16="http://schemas.microsoft.com/office/drawing/2014/main" id="{A84C7CC1-4107-4E86-9AEA-D65C79103D12}"/>
              </a:ext>
            </a:extLst>
          </p:cNvPr>
          <p:cNvPicPr>
            <a:picLocks noChangeAspect="1"/>
          </p:cNvPicPr>
          <p:nvPr/>
        </p:nvPicPr>
        <p:blipFill>
          <a:blip r:embed="rId5"/>
          <a:stretch>
            <a:fillRect/>
          </a:stretch>
        </p:blipFill>
        <p:spPr>
          <a:xfrm>
            <a:off x="1642579" y="5272812"/>
            <a:ext cx="5958371" cy="1131025"/>
          </a:xfrm>
          <a:prstGeom prst="rect">
            <a:avLst/>
          </a:prstGeom>
        </p:spPr>
      </p:pic>
      <p:sp>
        <p:nvSpPr>
          <p:cNvPr id="18" name="TextBox 17">
            <a:extLst>
              <a:ext uri="{FF2B5EF4-FFF2-40B4-BE49-F238E27FC236}">
                <a16:creationId xmlns:a16="http://schemas.microsoft.com/office/drawing/2014/main" id="{FE7B51B3-0346-4773-97C6-ADAF0DA0D024}"/>
              </a:ext>
            </a:extLst>
          </p:cNvPr>
          <p:cNvSpPr txBox="1"/>
          <p:nvPr/>
        </p:nvSpPr>
        <p:spPr>
          <a:xfrm>
            <a:off x="709157" y="5327316"/>
            <a:ext cx="3000375" cy="769441"/>
          </a:xfrm>
          <a:prstGeom prst="rect">
            <a:avLst/>
          </a:prstGeom>
          <a:noFill/>
        </p:spPr>
        <p:txBody>
          <a:bodyPr wrap="square" rtlCol="0">
            <a:spAutoFit/>
          </a:bodyPr>
          <a:lstStyle/>
          <a:p>
            <a:r>
              <a:rPr lang="en-CA" sz="4400" dirty="0"/>
              <a:t>4.</a:t>
            </a:r>
          </a:p>
        </p:txBody>
      </p:sp>
      <p:sp>
        <p:nvSpPr>
          <p:cNvPr id="19" name="TextBox 18">
            <a:extLst>
              <a:ext uri="{FF2B5EF4-FFF2-40B4-BE49-F238E27FC236}">
                <a16:creationId xmlns:a16="http://schemas.microsoft.com/office/drawing/2014/main" id="{86A6E883-A36A-4BAE-806C-0FFAC714D3F9}"/>
              </a:ext>
            </a:extLst>
          </p:cNvPr>
          <p:cNvSpPr txBox="1"/>
          <p:nvPr/>
        </p:nvSpPr>
        <p:spPr>
          <a:xfrm>
            <a:off x="500082" y="5979002"/>
            <a:ext cx="1138218" cy="369332"/>
          </a:xfrm>
          <a:prstGeom prst="rect">
            <a:avLst/>
          </a:prstGeom>
          <a:noFill/>
        </p:spPr>
        <p:txBody>
          <a:bodyPr wrap="square" rtlCol="0">
            <a:spAutoFit/>
          </a:bodyPr>
          <a:lstStyle/>
          <a:p>
            <a:r>
              <a:rPr lang="en-CA" dirty="0"/>
              <a:t>Wendy</a:t>
            </a:r>
          </a:p>
        </p:txBody>
      </p:sp>
    </p:spTree>
    <p:extLst>
      <p:ext uri="{BB962C8B-B14F-4D97-AF65-F5344CB8AC3E}">
        <p14:creationId xmlns:p14="http://schemas.microsoft.com/office/powerpoint/2010/main" val="706878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ADDD69-38AE-4B18-B842-254DF8C1741C}"/>
              </a:ext>
            </a:extLst>
          </p:cNvPr>
          <p:cNvPicPr>
            <a:picLocks noChangeAspect="1"/>
          </p:cNvPicPr>
          <p:nvPr/>
        </p:nvPicPr>
        <p:blipFill>
          <a:blip r:embed="rId2"/>
          <a:stretch>
            <a:fillRect/>
          </a:stretch>
        </p:blipFill>
        <p:spPr>
          <a:xfrm>
            <a:off x="651954" y="531858"/>
            <a:ext cx="6987146" cy="6183396"/>
          </a:xfrm>
          <a:prstGeom prst="rect">
            <a:avLst/>
          </a:prstGeom>
        </p:spPr>
      </p:pic>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78377" y="0"/>
            <a:ext cx="6987146" cy="531858"/>
          </a:xfrm>
        </p:spPr>
        <p:txBody>
          <a:bodyPr>
            <a:normAutofit fontScale="90000"/>
          </a:bodyPr>
          <a:lstStyle/>
          <a:p>
            <a:r>
              <a:rPr lang="en-CA" sz="3200" u="sng" dirty="0"/>
              <a:t>Decision B: Size </a:t>
            </a:r>
            <a:r>
              <a:rPr lang="en-CA" sz="3200" dirty="0"/>
              <a:t>– dimensions in centimeters</a:t>
            </a:r>
          </a:p>
        </p:txBody>
      </p:sp>
      <p:sp>
        <p:nvSpPr>
          <p:cNvPr id="6" name="TextBox 5">
            <a:extLst>
              <a:ext uri="{FF2B5EF4-FFF2-40B4-BE49-F238E27FC236}">
                <a16:creationId xmlns:a16="http://schemas.microsoft.com/office/drawing/2014/main" id="{17F6ABE1-ED52-449D-81E5-133B02D53470}"/>
              </a:ext>
            </a:extLst>
          </p:cNvPr>
          <p:cNvSpPr txBox="1"/>
          <p:nvPr/>
        </p:nvSpPr>
        <p:spPr>
          <a:xfrm>
            <a:off x="2009775" y="942846"/>
            <a:ext cx="3000375" cy="769441"/>
          </a:xfrm>
          <a:prstGeom prst="rect">
            <a:avLst/>
          </a:prstGeom>
          <a:noFill/>
        </p:spPr>
        <p:txBody>
          <a:bodyPr wrap="square" rtlCol="0">
            <a:spAutoFit/>
          </a:bodyPr>
          <a:lstStyle/>
          <a:p>
            <a:r>
              <a:rPr lang="en-CA" sz="4400" dirty="0"/>
              <a:t>20 Tattoos</a:t>
            </a:r>
          </a:p>
        </p:txBody>
      </p:sp>
      <p:sp>
        <p:nvSpPr>
          <p:cNvPr id="7" name="TextBox 6">
            <a:extLst>
              <a:ext uri="{FF2B5EF4-FFF2-40B4-BE49-F238E27FC236}">
                <a16:creationId xmlns:a16="http://schemas.microsoft.com/office/drawing/2014/main" id="{954C0FF6-233E-41FA-A35B-F6D3E91A7853}"/>
              </a:ext>
            </a:extLst>
          </p:cNvPr>
          <p:cNvSpPr txBox="1"/>
          <p:nvPr/>
        </p:nvSpPr>
        <p:spPr>
          <a:xfrm>
            <a:off x="2390775" y="2629571"/>
            <a:ext cx="3000375" cy="769441"/>
          </a:xfrm>
          <a:prstGeom prst="rect">
            <a:avLst/>
          </a:prstGeom>
          <a:noFill/>
        </p:spPr>
        <p:txBody>
          <a:bodyPr wrap="square" rtlCol="0">
            <a:spAutoFit/>
          </a:bodyPr>
          <a:lstStyle/>
          <a:p>
            <a:r>
              <a:rPr lang="en-CA" sz="4400" dirty="0"/>
              <a:t>9 Tattoos</a:t>
            </a:r>
          </a:p>
        </p:txBody>
      </p:sp>
      <p:sp>
        <p:nvSpPr>
          <p:cNvPr id="10" name="TextBox 9">
            <a:extLst>
              <a:ext uri="{FF2B5EF4-FFF2-40B4-BE49-F238E27FC236}">
                <a16:creationId xmlns:a16="http://schemas.microsoft.com/office/drawing/2014/main" id="{9F042C0B-F067-4B02-B04D-AB95A1D544B6}"/>
              </a:ext>
            </a:extLst>
          </p:cNvPr>
          <p:cNvSpPr txBox="1"/>
          <p:nvPr/>
        </p:nvSpPr>
        <p:spPr>
          <a:xfrm>
            <a:off x="3200400" y="4896521"/>
            <a:ext cx="3000375" cy="769441"/>
          </a:xfrm>
          <a:prstGeom prst="rect">
            <a:avLst/>
          </a:prstGeom>
          <a:noFill/>
        </p:spPr>
        <p:txBody>
          <a:bodyPr wrap="square" rtlCol="0">
            <a:spAutoFit/>
          </a:bodyPr>
          <a:lstStyle/>
          <a:p>
            <a:r>
              <a:rPr lang="en-CA" sz="4400" dirty="0"/>
              <a:t>7 Tattoos</a:t>
            </a:r>
          </a:p>
        </p:txBody>
      </p:sp>
    </p:spTree>
    <p:extLst>
      <p:ext uri="{BB962C8B-B14F-4D97-AF65-F5344CB8AC3E}">
        <p14:creationId xmlns:p14="http://schemas.microsoft.com/office/powerpoint/2010/main" val="395573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18161</TotalTime>
  <Words>2852</Words>
  <Application>Microsoft Office PowerPoint</Application>
  <PresentationFormat>Widescreen</PresentationFormat>
  <Paragraphs>633</Paragraphs>
  <Slides>56</Slides>
  <Notes>0</Notes>
  <HiddenSlides>0</HiddenSlides>
  <MMClips>12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56</vt:i4>
      </vt:variant>
    </vt:vector>
  </HeadingPairs>
  <TitlesOfParts>
    <vt:vector size="81"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ToDo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PowerPoint Presentation</vt:lpstr>
      <vt:lpstr>Decision A: Font</vt:lpstr>
      <vt:lpstr>Decision B: Size – dimensions in centimeters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572</cp:revision>
  <dcterms:created xsi:type="dcterms:W3CDTF">2020-10-13T01:51:13Z</dcterms:created>
  <dcterms:modified xsi:type="dcterms:W3CDTF">2022-01-01T15:24:31Z</dcterms:modified>
</cp:coreProperties>
</file>